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9" r:id="rId6"/>
    <p:sldId id="263" r:id="rId7"/>
    <p:sldId id="265" r:id="rId8"/>
    <p:sldId id="261" r:id="rId9"/>
    <p:sldId id="258" r:id="rId10"/>
    <p:sldId id="269" r:id="rId11"/>
    <p:sldId id="268" r:id="rId12"/>
    <p:sldId id="270" r:id="rId13"/>
    <p:sldId id="26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Keep-it-fresh Bags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Testing of Tomatoes</a:t>
            </a:r>
            <a:endParaRPr lang="en-US" dirty="0"/>
          </a:p>
        </p:txBody>
      </p:sp>
      <p:pic>
        <p:nvPicPr>
          <p:cNvPr id="22532" name="Picture 4" descr="http://www.aronsonllc.com/blogs/wp-content/uploads/sites/5/2011/08/fresh-vegatabl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096000" cy="3314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943600"/>
            <a:ext cx="243400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www.keep-it-fresh.com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8580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TOMATOES AFTER 12 DAYS OF PACKAGING IN KEEP-IT-FRESH COMPARED TO PLAIN BAGS</a:t>
            </a:r>
            <a:endParaRPr lang="en-US" sz="2400" dirty="0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Tomatoes after 12 days in KEEP-IT-FRESH BAGS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5146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 NOT@ 6% with holes</a:t>
            </a:r>
          </a:p>
          <a:p>
            <a:endParaRPr lang="en-US" sz="1400" dirty="0"/>
          </a:p>
          <a:p>
            <a:r>
              <a:rPr lang="en-US" sz="1400" dirty="0" smtClean="0"/>
              <a:t>No Black Spots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19812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 NOT@ 6%</a:t>
            </a:r>
          </a:p>
          <a:p>
            <a:endParaRPr lang="en-US" sz="1400" dirty="0"/>
          </a:p>
          <a:p>
            <a:r>
              <a:rPr lang="en-US" sz="1400" dirty="0" smtClean="0"/>
              <a:t>Black Spots</a:t>
            </a:r>
          </a:p>
          <a:p>
            <a:endParaRPr lang="en-US" sz="1400" dirty="0"/>
          </a:p>
        </p:txBody>
      </p:sp>
      <p:pic>
        <p:nvPicPr>
          <p:cNvPr id="1026" name="Picture 2" descr="C:\Users\login\Desktop\e71d0e55-d6c9-4937-ac7f-0961cae6f99b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609600" y="1219200"/>
            <a:ext cx="3867150" cy="4038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251460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PLAIN BAGS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410200"/>
            <a:ext cx="7162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Plain Bags found to develop black spots on 3 tomatoes out of 4</a:t>
            </a:r>
          </a:p>
          <a:p>
            <a:endParaRPr lang="en-US" sz="1400" dirty="0"/>
          </a:p>
          <a:p>
            <a:r>
              <a:rPr lang="en-US" sz="1400" dirty="0" smtClean="0"/>
              <a:t>No black spots or rotting found On keep-it-fresh bags @ 6% additive</a:t>
            </a:r>
          </a:p>
          <a:p>
            <a:endParaRPr lang="en-US" sz="1400" dirty="0"/>
          </a:p>
        </p:txBody>
      </p:sp>
      <p:pic>
        <p:nvPicPr>
          <p:cNvPr id="1027" name="Picture 3" descr="C:\Users\login\Desktop\109e233b-9523-443e-b951-60b811af6bf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20000" contrast="20000"/>
          </a:blip>
          <a:srcRect t="12412" b="8875"/>
          <a:stretch>
            <a:fillRect/>
          </a:stretch>
        </p:blipFill>
        <p:spPr bwMode="auto">
          <a:xfrm>
            <a:off x="4800600" y="1219200"/>
            <a:ext cx="3702844" cy="4038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19800" y="24384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Keep-it-fresh MB @ 6% with holes</a:t>
            </a:r>
          </a:p>
          <a:p>
            <a:endParaRPr lang="en-US" sz="1400" dirty="0"/>
          </a:p>
          <a:p>
            <a:r>
              <a:rPr lang="en-US" sz="1400" dirty="0" smtClean="0"/>
              <a:t>No Black Spots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MG_5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438400" cy="1828800"/>
          </a:xfrm>
          <a:prstGeom prst="rect">
            <a:avLst/>
          </a:prstGeom>
        </p:spPr>
      </p:pic>
      <p:pic>
        <p:nvPicPr>
          <p:cNvPr id="16" name="Content Placeholder 15" descr="IMG_53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20000" contrast="30000"/>
          </a:blip>
          <a:srcRect l="19246" t="-1165" r="3456" b="615"/>
          <a:stretch>
            <a:fillRect/>
          </a:stretch>
        </p:blipFill>
        <p:spPr>
          <a:xfrm rot="5400000">
            <a:off x="5219700" y="1714500"/>
            <a:ext cx="31242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Tomatoes after 16 days in KEEP-IT-FRESH BAGS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74320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PLAIN BAGS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257800"/>
            <a:ext cx="7162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Plain Bags found to develop fungal growth on day 16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1 black spot found on 1 tomato and others found ok for  KEEP-IT-FRESH bag @ 6% additive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4384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Keep-it-fresh MB @ 6% with holes</a:t>
            </a:r>
          </a:p>
          <a:p>
            <a:endParaRPr lang="en-US" sz="1400" dirty="0"/>
          </a:p>
          <a:p>
            <a:r>
              <a:rPr lang="en-US" sz="1400" dirty="0" smtClean="0"/>
              <a:t>1 Black Spots</a:t>
            </a:r>
            <a:endParaRPr lang="en-US" sz="1400" dirty="0"/>
          </a:p>
        </p:txBody>
      </p:sp>
      <p:pic>
        <p:nvPicPr>
          <p:cNvPr id="25" name="Picture 24" descr="IMG_5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200400"/>
            <a:ext cx="2540000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00200" y="381000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PLAIN BAGS</a:t>
            </a:r>
            <a:endParaRPr lang="en-US" sz="1400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696200" cy="44958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Plain bags: Plain bags resulted in faster rotting of tomatoes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Effect of holes: Bags without holes also resulted in faster rotting of tomatoes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Bags with KEEP-IT-FRESH Additive @ 6% did not develop any black marks even after 12 days of storage where as the ones in normal bags rotted badly.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On the 16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day, Plain bags found to be full of fungal growth and mold where as in KEEP-IT-FRESH@ 6% bag only 1 tomato found to develop small black spot. 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End of testing.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www.aronsonllc.com/blogs/wp-content/uploads/sites/5/2011/08/fresh-vegatabl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518" y="152400"/>
            <a:ext cx="2522482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8580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happens after 7 days to a tomato stored in normal conditions of</a:t>
            </a:r>
            <a:br>
              <a:rPr lang="en-US" sz="2400" dirty="0" smtClean="0"/>
            </a:br>
            <a:r>
              <a:rPr lang="en-US" sz="2400" dirty="0" smtClean="0"/>
              <a:t>68 F max and 45 F min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Tomatoes in open condition</a:t>
            </a:r>
            <a:endParaRPr lang="en-US" dirty="0"/>
          </a:p>
        </p:txBody>
      </p:sp>
      <p:pic>
        <p:nvPicPr>
          <p:cNvPr id="1026" name="Picture 2" descr="D:\Google Drive\R&amp;D\Keep It Fresh\Tomatoes Day 7\IMG_3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3759200" cy="2819400"/>
          </a:xfrm>
          <a:prstGeom prst="rect">
            <a:avLst/>
          </a:prstGeom>
          <a:noFill/>
        </p:spPr>
      </p:pic>
      <p:pic>
        <p:nvPicPr>
          <p:cNvPr id="1027" name="Picture 3" descr="D:\Google Drive\R&amp;D\Keep It Fresh\Tomatoes Day 1\IMG_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860799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648200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Tomates</a:t>
            </a:r>
            <a:r>
              <a:rPr lang="en-US" dirty="0" smtClean="0"/>
              <a:t> Day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648200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Tomates</a:t>
            </a:r>
            <a:r>
              <a:rPr lang="en-US" dirty="0" smtClean="0"/>
              <a:t> Day 7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the tomatoes are packed in normal bags ?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Bags</a:t>
            </a:r>
            <a:endParaRPr lang="en-US" dirty="0"/>
          </a:p>
        </p:txBody>
      </p:sp>
      <p:pic>
        <p:nvPicPr>
          <p:cNvPr id="16" name="Content Placeholder 15" descr="IMG_43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5318" t="-1480" r="16811"/>
          <a:stretch>
            <a:fillRect/>
          </a:stretch>
        </p:blipFill>
        <p:spPr>
          <a:xfrm rot="5400000">
            <a:off x="1548496" y="1270904"/>
            <a:ext cx="4170186" cy="4676378"/>
          </a:xfrm>
        </p:spPr>
      </p:pic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6248400" y="1447800"/>
            <a:ext cx="2425446" cy="4706112"/>
          </a:xfrm>
        </p:spPr>
        <p:txBody>
          <a:bodyPr/>
          <a:lstStyle/>
          <a:p>
            <a:r>
              <a:rPr lang="en-US" dirty="0" smtClean="0"/>
              <a:t>Black spots observed on 3 tomatoes out of 4 in 7 days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7056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Effect of KEEP-IT-FRESH Ethylene Absorbing Bags on the life of Tomatoes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Tomatoes packed in KEEP-IT-FRESH 6% film after 7 days</a:t>
            </a:r>
            <a:endParaRPr lang="en-US" sz="2400" dirty="0"/>
          </a:p>
        </p:txBody>
      </p:sp>
      <p:pic>
        <p:nvPicPr>
          <p:cNvPr id="5" name="Content Placeholder 4" descr="IMG_43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0738" t="1964" r="11390"/>
          <a:stretch>
            <a:fillRect/>
          </a:stretch>
        </p:blipFill>
        <p:spPr>
          <a:xfrm rot="5400000">
            <a:off x="838200" y="1295400"/>
            <a:ext cx="3657600" cy="3962400"/>
          </a:xfrm>
        </p:spPr>
      </p:pic>
      <p:sp>
        <p:nvSpPr>
          <p:cNvPr id="7" name="Content Placeholder 14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2425446" cy="4706112"/>
          </a:xfrm>
        </p:spPr>
        <p:txBody>
          <a:bodyPr/>
          <a:lstStyle/>
          <a:p>
            <a:r>
              <a:rPr lang="en-US" dirty="0" smtClean="0"/>
              <a:t>0 spots observed on any tomato after 7 days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Keep-it-fresh @ 6%</a:t>
            </a:r>
          </a:p>
          <a:p>
            <a:endParaRPr lang="en-US" sz="1400" dirty="0"/>
          </a:p>
          <a:p>
            <a:r>
              <a:rPr lang="en-US" sz="1400" dirty="0" smtClean="0"/>
              <a:t>No Black Spots</a:t>
            </a:r>
            <a:endParaRPr lang="en-US" sz="1400" dirty="0"/>
          </a:p>
        </p:txBody>
      </p:sp>
      <p:pic>
        <p:nvPicPr>
          <p:cNvPr id="4098" name="Picture 2" descr="http://researchplanets.com/wp-content/uploads/2015/12/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0"/>
            <a:ext cx="3055734" cy="26574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5181600"/>
            <a:ext cx="302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Increases Life Increases Profits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8580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Effect of Holes in the bags</a:t>
            </a:r>
            <a:endParaRPr lang="en-US" sz="2400" dirty="0"/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Tomatoes used SF MB @ 6% with and without holes after 7 days</a:t>
            </a:r>
            <a:endParaRPr lang="en-US" sz="2800" dirty="0"/>
          </a:p>
        </p:txBody>
      </p:sp>
      <p:pic>
        <p:nvPicPr>
          <p:cNvPr id="5" name="Content Placeholder 4" descr="IMG_43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433" t="-549" r="9269"/>
          <a:stretch>
            <a:fillRect/>
          </a:stretch>
        </p:blipFill>
        <p:spPr>
          <a:xfrm rot="5400000">
            <a:off x="566737" y="1338262"/>
            <a:ext cx="3514725" cy="3429000"/>
          </a:xfrm>
        </p:spPr>
      </p:pic>
      <p:pic>
        <p:nvPicPr>
          <p:cNvPr id="7" name="Content Placeholder 6" descr="IMG_437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5397" t="511" r="9191"/>
          <a:stretch>
            <a:fillRect/>
          </a:stretch>
        </p:blipFill>
        <p:spPr>
          <a:xfrm rot="5400000">
            <a:off x="4705915" y="1313886"/>
            <a:ext cx="3505201" cy="3468232"/>
          </a:xfrm>
        </p:spPr>
      </p:pic>
      <p:sp>
        <p:nvSpPr>
          <p:cNvPr id="10" name="TextBox 9"/>
          <p:cNvSpPr txBox="1"/>
          <p:nvPr/>
        </p:nvSpPr>
        <p:spPr>
          <a:xfrm>
            <a:off x="914400" y="4953000"/>
            <a:ext cx="70866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The bags with holes are found to develop no black spots where as the ones without holes developed black spots on 2 pieces out of 4. </a:t>
            </a:r>
          </a:p>
          <a:p>
            <a:endParaRPr lang="en-US" sz="1400" dirty="0"/>
          </a:p>
          <a:p>
            <a:r>
              <a:rPr lang="en-US" sz="1400" dirty="0" smtClean="0"/>
              <a:t>The holes allow for moisture to be breathed out,  which prevents rotting and fungal growth</a:t>
            </a:r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438400"/>
            <a:ext cx="144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Keep-it-fresh MB @ 6% with holes</a:t>
            </a:r>
          </a:p>
          <a:p>
            <a:endParaRPr lang="en-US" sz="1400" dirty="0"/>
          </a:p>
          <a:p>
            <a:r>
              <a:rPr lang="en-US" sz="1400" dirty="0" smtClean="0"/>
              <a:t>No Black Spots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133600"/>
            <a:ext cx="1447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Keep-it-fresh MB @ 6%</a:t>
            </a:r>
          </a:p>
          <a:p>
            <a:r>
              <a:rPr lang="en-US" sz="1400" dirty="0" smtClean="0"/>
              <a:t>Without holes</a:t>
            </a:r>
          </a:p>
          <a:p>
            <a:endParaRPr lang="en-US" sz="1400" dirty="0"/>
          </a:p>
          <a:p>
            <a:r>
              <a:rPr lang="en-US" sz="1400" dirty="0" smtClean="0"/>
              <a:t>Black Spots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003E75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200</TotalTime>
  <Words>393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Keep-it-fresh Bags</vt:lpstr>
      <vt:lpstr>What happens after 7 days to a tomato stored in normal conditions of 68 F max and 45 F min</vt:lpstr>
      <vt:lpstr>Tomatoes in open condition</vt:lpstr>
      <vt:lpstr>What happens if the tomatoes are packed in normal bags ?</vt:lpstr>
      <vt:lpstr>Plain Bags</vt:lpstr>
      <vt:lpstr>Effect of KEEP-IT-FRESH Ethylene Absorbing Bags on the life of Tomatoes</vt:lpstr>
      <vt:lpstr>Tomatoes packed in KEEP-IT-FRESH 6% film after 7 days</vt:lpstr>
      <vt:lpstr>Effect of Holes in the bags</vt:lpstr>
      <vt:lpstr>Tomatoes used SF MB @ 6% with and without holes after 7 days</vt:lpstr>
      <vt:lpstr>TOMATOES AFTER 12 DAYS OF PACKAGING IN KEEP-IT-FRESH COMPARED TO PLAIN BAGS</vt:lpstr>
      <vt:lpstr>Tomatoes after 12 days in KEEP-IT-FRESH BAGS</vt:lpstr>
      <vt:lpstr>Tomatoes after 16 days in KEEP-IT-FRESH BAGS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it Fresh Bags</dc:title>
  <dc:creator>login</dc:creator>
  <cp:lastModifiedBy>admin</cp:lastModifiedBy>
  <cp:revision>24</cp:revision>
  <dcterms:created xsi:type="dcterms:W3CDTF">2016-02-11T15:49:56Z</dcterms:created>
  <dcterms:modified xsi:type="dcterms:W3CDTF">2016-05-03T05:56:48Z</dcterms:modified>
</cp:coreProperties>
</file>